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1709" r:id="rId2"/>
    <p:sldId id="1752" r:id="rId3"/>
    <p:sldId id="1754" r:id="rId4"/>
    <p:sldId id="1753" r:id="rId5"/>
    <p:sldId id="1756" r:id="rId6"/>
    <p:sldId id="1757" r:id="rId7"/>
    <p:sldId id="1758" r:id="rId8"/>
    <p:sldId id="1759" r:id="rId9"/>
    <p:sldId id="1760" r:id="rId10"/>
    <p:sldId id="1761" r:id="rId11"/>
    <p:sldId id="171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76DCBC-709B-46E8-BDA7-5C630AC0DA66}" v="1021" dt="2022-07-07T22:12:20.1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nuel Aboagye" userId="1061caf7-c206-4fd4-9fba-e4885ae1320b" providerId="ADAL" clId="{1C76DCBC-709B-46E8-BDA7-5C630AC0DA66}"/>
    <pc:docChg chg="undo redo custSel addSld delSld modSld sldOrd">
      <pc:chgData name="Emmanuel Aboagye" userId="1061caf7-c206-4fd4-9fba-e4885ae1320b" providerId="ADAL" clId="{1C76DCBC-709B-46E8-BDA7-5C630AC0DA66}" dt="2022-07-08T10:32:18.678" v="1822" actId="47"/>
      <pc:docMkLst>
        <pc:docMk/>
      </pc:docMkLst>
      <pc:sldChg chg="del">
        <pc:chgData name="Emmanuel Aboagye" userId="1061caf7-c206-4fd4-9fba-e4885ae1320b" providerId="ADAL" clId="{1C76DCBC-709B-46E8-BDA7-5C630AC0DA66}" dt="2022-07-08T10:32:18.678" v="1822" actId="47"/>
        <pc:sldMkLst>
          <pc:docMk/>
          <pc:sldMk cId="1305043427" sldId="257"/>
        </pc:sldMkLst>
      </pc:sldChg>
      <pc:sldChg chg="modSp del mod">
        <pc:chgData name="Emmanuel Aboagye" userId="1061caf7-c206-4fd4-9fba-e4885ae1320b" providerId="ADAL" clId="{1C76DCBC-709B-46E8-BDA7-5C630AC0DA66}" dt="2022-07-08T10:32:08.842" v="1821" actId="47"/>
        <pc:sldMkLst>
          <pc:docMk/>
          <pc:sldMk cId="746770603" sldId="259"/>
        </pc:sldMkLst>
        <pc:spChg chg="mod">
          <ac:chgData name="Emmanuel Aboagye" userId="1061caf7-c206-4fd4-9fba-e4885ae1320b" providerId="ADAL" clId="{1C76DCBC-709B-46E8-BDA7-5C630AC0DA66}" dt="2022-07-05T21:04:55.320" v="5" actId="27636"/>
          <ac:spMkLst>
            <pc:docMk/>
            <pc:sldMk cId="746770603" sldId="259"/>
            <ac:spMk id="3" creationId="{1183B957-FA14-425F-B6FF-2B7BC11621FC}"/>
          </ac:spMkLst>
        </pc:spChg>
      </pc:sldChg>
      <pc:sldChg chg="del">
        <pc:chgData name="Emmanuel Aboagye" userId="1061caf7-c206-4fd4-9fba-e4885ae1320b" providerId="ADAL" clId="{1C76DCBC-709B-46E8-BDA7-5C630AC0DA66}" dt="2022-07-08T10:32:07.032" v="1820" actId="47"/>
        <pc:sldMkLst>
          <pc:docMk/>
          <pc:sldMk cId="2785694170" sldId="260"/>
        </pc:sldMkLst>
      </pc:sldChg>
      <pc:sldChg chg="modSp mod">
        <pc:chgData name="Emmanuel Aboagye" userId="1061caf7-c206-4fd4-9fba-e4885ae1320b" providerId="ADAL" clId="{1C76DCBC-709B-46E8-BDA7-5C630AC0DA66}" dt="2022-07-05T21:45:37.706" v="289" actId="20577"/>
        <pc:sldMkLst>
          <pc:docMk/>
          <pc:sldMk cId="572896005" sldId="1709"/>
        </pc:sldMkLst>
        <pc:spChg chg="mod">
          <ac:chgData name="Emmanuel Aboagye" userId="1061caf7-c206-4fd4-9fba-e4885ae1320b" providerId="ADAL" clId="{1C76DCBC-709B-46E8-BDA7-5C630AC0DA66}" dt="2022-07-05T21:39:18.062" v="211" actId="6549"/>
          <ac:spMkLst>
            <pc:docMk/>
            <pc:sldMk cId="572896005" sldId="1709"/>
            <ac:spMk id="7" creationId="{74F04CC1-1031-1948-9A7F-FED940869DE2}"/>
          </ac:spMkLst>
        </pc:spChg>
        <pc:spChg chg="mod">
          <ac:chgData name="Emmanuel Aboagye" userId="1061caf7-c206-4fd4-9fba-e4885ae1320b" providerId="ADAL" clId="{1C76DCBC-709B-46E8-BDA7-5C630AC0DA66}" dt="2022-07-05T21:24:06.637" v="6"/>
          <ac:spMkLst>
            <pc:docMk/>
            <pc:sldMk cId="572896005" sldId="1709"/>
            <ac:spMk id="8" creationId="{63B3C4DA-014D-8846-91B9-81B2D6A91313}"/>
          </ac:spMkLst>
        </pc:spChg>
        <pc:spChg chg="mod">
          <ac:chgData name="Emmanuel Aboagye" userId="1061caf7-c206-4fd4-9fba-e4885ae1320b" providerId="ADAL" clId="{1C76DCBC-709B-46E8-BDA7-5C630AC0DA66}" dt="2022-07-05T21:40:22.332" v="218" actId="20577"/>
          <ac:spMkLst>
            <pc:docMk/>
            <pc:sldMk cId="572896005" sldId="1709"/>
            <ac:spMk id="9" creationId="{1EA64575-8AB4-954C-B6EA-84D4A5336AF5}"/>
          </ac:spMkLst>
        </pc:spChg>
        <pc:spChg chg="mod">
          <ac:chgData name="Emmanuel Aboagye" userId="1061caf7-c206-4fd4-9fba-e4885ae1320b" providerId="ADAL" clId="{1C76DCBC-709B-46E8-BDA7-5C630AC0DA66}" dt="2022-07-05T21:45:37.706" v="289" actId="20577"/>
          <ac:spMkLst>
            <pc:docMk/>
            <pc:sldMk cId="572896005" sldId="1709"/>
            <ac:spMk id="10" creationId="{EC65ECC6-E762-3647-8888-7F555E016B59}"/>
          </ac:spMkLst>
        </pc:spChg>
      </pc:sldChg>
      <pc:sldChg chg="modSp mod modAnim">
        <pc:chgData name="Emmanuel Aboagye" userId="1061caf7-c206-4fd4-9fba-e4885ae1320b" providerId="ADAL" clId="{1C76DCBC-709B-46E8-BDA7-5C630AC0DA66}" dt="2022-07-08T10:02:06.200" v="1819" actId="6549"/>
        <pc:sldMkLst>
          <pc:docMk/>
          <pc:sldMk cId="3631518679" sldId="1752"/>
        </pc:sldMkLst>
        <pc:spChg chg="mod">
          <ac:chgData name="Emmanuel Aboagye" userId="1061caf7-c206-4fd4-9fba-e4885ae1320b" providerId="ADAL" clId="{1C76DCBC-709B-46E8-BDA7-5C630AC0DA66}" dt="2022-07-06T15:52:21.361" v="1494" actId="20577"/>
          <ac:spMkLst>
            <pc:docMk/>
            <pc:sldMk cId="3631518679" sldId="1752"/>
            <ac:spMk id="2" creationId="{AD136DF8-5EEC-FD42-A016-81120AF8438D}"/>
          </ac:spMkLst>
        </pc:spChg>
        <pc:spChg chg="mod">
          <ac:chgData name="Emmanuel Aboagye" userId="1061caf7-c206-4fd4-9fba-e4885ae1320b" providerId="ADAL" clId="{1C76DCBC-709B-46E8-BDA7-5C630AC0DA66}" dt="2022-07-08T10:02:06.200" v="1819" actId="6549"/>
          <ac:spMkLst>
            <pc:docMk/>
            <pc:sldMk cId="3631518679" sldId="1752"/>
            <ac:spMk id="3" creationId="{F92428CE-0827-09C5-9406-A60E3601D168}"/>
          </ac:spMkLst>
        </pc:spChg>
      </pc:sldChg>
      <pc:sldChg chg="modSp mod ord modAnim">
        <pc:chgData name="Emmanuel Aboagye" userId="1061caf7-c206-4fd4-9fba-e4885ae1320b" providerId="ADAL" clId="{1C76DCBC-709B-46E8-BDA7-5C630AC0DA66}" dt="2022-07-07T22:10:42.215" v="1766"/>
        <pc:sldMkLst>
          <pc:docMk/>
          <pc:sldMk cId="3634363516" sldId="1753"/>
        </pc:sldMkLst>
        <pc:spChg chg="mod">
          <ac:chgData name="Emmanuel Aboagye" userId="1061caf7-c206-4fd4-9fba-e4885ae1320b" providerId="ADAL" clId="{1C76DCBC-709B-46E8-BDA7-5C630AC0DA66}" dt="2022-07-07T22:05:42.190" v="1629" actId="20577"/>
          <ac:spMkLst>
            <pc:docMk/>
            <pc:sldMk cId="3634363516" sldId="1753"/>
            <ac:spMk id="7" creationId="{61C10FC5-838C-A1AE-4B60-B1A98BAA1A93}"/>
          </ac:spMkLst>
        </pc:spChg>
        <pc:spChg chg="mod">
          <ac:chgData name="Emmanuel Aboagye" userId="1061caf7-c206-4fd4-9fba-e4885ae1320b" providerId="ADAL" clId="{1C76DCBC-709B-46E8-BDA7-5C630AC0DA66}" dt="2022-07-07T22:05:33.400" v="1628" actId="20577"/>
          <ac:spMkLst>
            <pc:docMk/>
            <pc:sldMk cId="3634363516" sldId="1753"/>
            <ac:spMk id="18" creationId="{96E4B8D6-18C7-7A0C-55DA-D84035E6A8B6}"/>
          </ac:spMkLst>
        </pc:spChg>
      </pc:sldChg>
      <pc:sldChg chg="modSp add mod modAnim">
        <pc:chgData name="Emmanuel Aboagye" userId="1061caf7-c206-4fd4-9fba-e4885ae1320b" providerId="ADAL" clId="{1C76DCBC-709B-46E8-BDA7-5C630AC0DA66}" dt="2022-07-07T22:10:28.462" v="1765"/>
        <pc:sldMkLst>
          <pc:docMk/>
          <pc:sldMk cId="2028690489" sldId="1754"/>
        </pc:sldMkLst>
        <pc:spChg chg="mod">
          <ac:chgData name="Emmanuel Aboagye" userId="1061caf7-c206-4fd4-9fba-e4885ae1320b" providerId="ADAL" clId="{1C76DCBC-709B-46E8-BDA7-5C630AC0DA66}" dt="2022-07-06T15:52:36.694" v="1519" actId="20577"/>
          <ac:spMkLst>
            <pc:docMk/>
            <pc:sldMk cId="2028690489" sldId="1754"/>
            <ac:spMk id="2" creationId="{AD136DF8-5EEC-FD42-A016-81120AF8438D}"/>
          </ac:spMkLst>
        </pc:spChg>
        <pc:spChg chg="mod">
          <ac:chgData name="Emmanuel Aboagye" userId="1061caf7-c206-4fd4-9fba-e4885ae1320b" providerId="ADAL" clId="{1C76DCBC-709B-46E8-BDA7-5C630AC0DA66}" dt="2022-07-07T22:05:17.598" v="1613" actId="20577"/>
          <ac:spMkLst>
            <pc:docMk/>
            <pc:sldMk cId="2028690489" sldId="1754"/>
            <ac:spMk id="3" creationId="{F92428CE-0827-09C5-9406-A60E3601D168}"/>
          </ac:spMkLst>
        </pc:spChg>
      </pc:sldChg>
      <pc:sldChg chg="modSp add del mod modAnim">
        <pc:chgData name="Emmanuel Aboagye" userId="1061caf7-c206-4fd4-9fba-e4885ae1320b" providerId="ADAL" clId="{1C76DCBC-709B-46E8-BDA7-5C630AC0DA66}" dt="2022-07-05T22:56:17.906" v="492" actId="47"/>
        <pc:sldMkLst>
          <pc:docMk/>
          <pc:sldMk cId="75509723" sldId="1755"/>
        </pc:sldMkLst>
        <pc:spChg chg="mod">
          <ac:chgData name="Emmanuel Aboagye" userId="1061caf7-c206-4fd4-9fba-e4885ae1320b" providerId="ADAL" clId="{1C76DCBC-709B-46E8-BDA7-5C630AC0DA66}" dt="2022-07-05T22:45:37.292" v="420" actId="20577"/>
          <ac:spMkLst>
            <pc:docMk/>
            <pc:sldMk cId="75509723" sldId="1755"/>
            <ac:spMk id="7" creationId="{61C10FC5-838C-A1AE-4B60-B1A98BAA1A93}"/>
          </ac:spMkLst>
        </pc:spChg>
        <pc:spChg chg="mod">
          <ac:chgData name="Emmanuel Aboagye" userId="1061caf7-c206-4fd4-9fba-e4885ae1320b" providerId="ADAL" clId="{1C76DCBC-709B-46E8-BDA7-5C630AC0DA66}" dt="2022-07-05T22:55:35.820" v="489" actId="20577"/>
          <ac:spMkLst>
            <pc:docMk/>
            <pc:sldMk cId="75509723" sldId="1755"/>
            <ac:spMk id="18" creationId="{96E4B8D6-18C7-7A0C-55DA-D84035E6A8B6}"/>
          </ac:spMkLst>
        </pc:spChg>
      </pc:sldChg>
      <pc:sldChg chg="addSp modSp mod modAnim">
        <pc:chgData name="Emmanuel Aboagye" userId="1061caf7-c206-4fd4-9fba-e4885ae1320b" providerId="ADAL" clId="{1C76DCBC-709B-46E8-BDA7-5C630AC0DA66}" dt="2022-07-06T16:00:36.226" v="1557" actId="20577"/>
        <pc:sldMkLst>
          <pc:docMk/>
          <pc:sldMk cId="1162131789" sldId="1756"/>
        </pc:sldMkLst>
        <pc:spChg chg="mod">
          <ac:chgData name="Emmanuel Aboagye" userId="1061caf7-c206-4fd4-9fba-e4885ae1320b" providerId="ADAL" clId="{1C76DCBC-709B-46E8-BDA7-5C630AC0DA66}" dt="2022-07-06T16:00:36.226" v="1557" actId="20577"/>
          <ac:spMkLst>
            <pc:docMk/>
            <pc:sldMk cId="1162131789" sldId="1756"/>
            <ac:spMk id="2" creationId="{AD136DF8-5EEC-FD42-A016-81120AF8438D}"/>
          </ac:spMkLst>
        </pc:spChg>
        <pc:spChg chg="mod">
          <ac:chgData name="Emmanuel Aboagye" userId="1061caf7-c206-4fd4-9fba-e4885ae1320b" providerId="ADAL" clId="{1C76DCBC-709B-46E8-BDA7-5C630AC0DA66}" dt="2022-07-05T23:25:12.193" v="652" actId="20577"/>
          <ac:spMkLst>
            <pc:docMk/>
            <pc:sldMk cId="1162131789" sldId="1756"/>
            <ac:spMk id="3" creationId="{F92428CE-0827-09C5-9406-A60E3601D168}"/>
          </ac:spMkLst>
        </pc:spChg>
        <pc:picChg chg="add">
          <ac:chgData name="Emmanuel Aboagye" userId="1061caf7-c206-4fd4-9fba-e4885ae1320b" providerId="ADAL" clId="{1C76DCBC-709B-46E8-BDA7-5C630AC0DA66}" dt="2022-07-05T23:21:50.833" v="623"/>
          <ac:picMkLst>
            <pc:docMk/>
            <pc:sldMk cId="1162131789" sldId="1756"/>
            <ac:picMk id="4" creationId="{3B4F4140-F7D3-98B1-C7B4-C05B39FFDBB4}"/>
          </ac:picMkLst>
        </pc:picChg>
      </pc:sldChg>
      <pc:sldChg chg="delSp modSp add mod modAnim">
        <pc:chgData name="Emmanuel Aboagye" userId="1061caf7-c206-4fd4-9fba-e4885ae1320b" providerId="ADAL" clId="{1C76DCBC-709B-46E8-BDA7-5C630AC0DA66}" dt="2022-07-07T22:06:33.015" v="1677" actId="20577"/>
        <pc:sldMkLst>
          <pc:docMk/>
          <pc:sldMk cId="402313838" sldId="1757"/>
        </pc:sldMkLst>
        <pc:spChg chg="mod">
          <ac:chgData name="Emmanuel Aboagye" userId="1061caf7-c206-4fd4-9fba-e4885ae1320b" providerId="ADAL" clId="{1C76DCBC-709B-46E8-BDA7-5C630AC0DA66}" dt="2022-07-07T22:06:00.016" v="1631" actId="20577"/>
          <ac:spMkLst>
            <pc:docMk/>
            <pc:sldMk cId="402313838" sldId="1757"/>
            <ac:spMk id="2" creationId="{AD136DF8-5EEC-FD42-A016-81120AF8438D}"/>
          </ac:spMkLst>
        </pc:spChg>
        <pc:spChg chg="mod">
          <ac:chgData name="Emmanuel Aboagye" userId="1061caf7-c206-4fd4-9fba-e4885ae1320b" providerId="ADAL" clId="{1C76DCBC-709B-46E8-BDA7-5C630AC0DA66}" dt="2022-07-07T22:06:33.015" v="1677" actId="20577"/>
          <ac:spMkLst>
            <pc:docMk/>
            <pc:sldMk cId="402313838" sldId="1757"/>
            <ac:spMk id="3" creationId="{F92428CE-0827-09C5-9406-A60E3601D168}"/>
          </ac:spMkLst>
        </pc:spChg>
        <pc:picChg chg="del">
          <ac:chgData name="Emmanuel Aboagye" userId="1061caf7-c206-4fd4-9fba-e4885ae1320b" providerId="ADAL" clId="{1C76DCBC-709B-46E8-BDA7-5C630AC0DA66}" dt="2022-07-06T06:53:42.576" v="691" actId="478"/>
          <ac:picMkLst>
            <pc:docMk/>
            <pc:sldMk cId="402313838" sldId="1757"/>
            <ac:picMk id="4" creationId="{3B4F4140-F7D3-98B1-C7B4-C05B39FFDBB4}"/>
          </ac:picMkLst>
        </pc:picChg>
      </pc:sldChg>
      <pc:sldChg chg="addSp delSp modSp add mod modAnim">
        <pc:chgData name="Emmanuel Aboagye" userId="1061caf7-c206-4fd4-9fba-e4885ae1320b" providerId="ADAL" clId="{1C76DCBC-709B-46E8-BDA7-5C630AC0DA66}" dt="2022-07-07T22:11:25.864" v="1767"/>
        <pc:sldMkLst>
          <pc:docMk/>
          <pc:sldMk cId="2133373307" sldId="1758"/>
        </pc:sldMkLst>
        <pc:spChg chg="mod">
          <ac:chgData name="Emmanuel Aboagye" userId="1061caf7-c206-4fd4-9fba-e4885ae1320b" providerId="ADAL" clId="{1C76DCBC-709B-46E8-BDA7-5C630AC0DA66}" dt="2022-07-07T22:07:02.600" v="1697" actId="20577"/>
          <ac:spMkLst>
            <pc:docMk/>
            <pc:sldMk cId="2133373307" sldId="1758"/>
            <ac:spMk id="2" creationId="{AD136DF8-5EEC-FD42-A016-81120AF8438D}"/>
          </ac:spMkLst>
        </pc:spChg>
        <pc:spChg chg="mod">
          <ac:chgData name="Emmanuel Aboagye" userId="1061caf7-c206-4fd4-9fba-e4885ae1320b" providerId="ADAL" clId="{1C76DCBC-709B-46E8-BDA7-5C630AC0DA66}" dt="2022-07-06T07:06:43.269" v="805" actId="20577"/>
          <ac:spMkLst>
            <pc:docMk/>
            <pc:sldMk cId="2133373307" sldId="1758"/>
            <ac:spMk id="3" creationId="{F92428CE-0827-09C5-9406-A60E3601D168}"/>
          </ac:spMkLst>
        </pc:spChg>
        <pc:picChg chg="add del mod">
          <ac:chgData name="Emmanuel Aboagye" userId="1061caf7-c206-4fd4-9fba-e4885ae1320b" providerId="ADAL" clId="{1C76DCBC-709B-46E8-BDA7-5C630AC0DA66}" dt="2022-07-06T07:11:21.352" v="811" actId="478"/>
          <ac:picMkLst>
            <pc:docMk/>
            <pc:sldMk cId="2133373307" sldId="1758"/>
            <ac:picMk id="4" creationId="{14D3C44E-3728-A038-8F6C-1851886F61C0}"/>
          </ac:picMkLst>
        </pc:picChg>
        <pc:picChg chg="add del mod">
          <ac:chgData name="Emmanuel Aboagye" userId="1061caf7-c206-4fd4-9fba-e4885ae1320b" providerId="ADAL" clId="{1C76DCBC-709B-46E8-BDA7-5C630AC0DA66}" dt="2022-07-06T16:05:11.497" v="1559" actId="478"/>
          <ac:picMkLst>
            <pc:docMk/>
            <pc:sldMk cId="2133373307" sldId="1758"/>
            <ac:picMk id="6" creationId="{8576FE2E-0291-DDCF-9B1A-DFA8B06D2919}"/>
          </ac:picMkLst>
        </pc:picChg>
        <pc:picChg chg="add del mod">
          <ac:chgData name="Emmanuel Aboagye" userId="1061caf7-c206-4fd4-9fba-e4885ae1320b" providerId="ADAL" clId="{1C76DCBC-709B-46E8-BDA7-5C630AC0DA66}" dt="2022-07-06T16:06:12.585" v="1567" actId="478"/>
          <ac:picMkLst>
            <pc:docMk/>
            <pc:sldMk cId="2133373307" sldId="1758"/>
            <ac:picMk id="9" creationId="{F038933A-A7C3-14EF-9DE3-A89E211852A5}"/>
          </ac:picMkLst>
        </pc:picChg>
        <pc:picChg chg="add mod">
          <ac:chgData name="Emmanuel Aboagye" userId="1061caf7-c206-4fd4-9fba-e4885ae1320b" providerId="ADAL" clId="{1C76DCBC-709B-46E8-BDA7-5C630AC0DA66}" dt="2022-07-06T16:07:32.941" v="1571" actId="1076"/>
          <ac:picMkLst>
            <pc:docMk/>
            <pc:sldMk cId="2133373307" sldId="1758"/>
            <ac:picMk id="11" creationId="{3F7CE107-5DB6-612E-BDD0-79878DD14E5B}"/>
          </ac:picMkLst>
        </pc:picChg>
        <pc:picChg chg="add mod">
          <ac:chgData name="Emmanuel Aboagye" userId="1061caf7-c206-4fd4-9fba-e4885ae1320b" providerId="ADAL" clId="{1C76DCBC-709B-46E8-BDA7-5C630AC0DA66}" dt="2022-07-06T16:08:05.439" v="1579" actId="1076"/>
          <ac:picMkLst>
            <pc:docMk/>
            <pc:sldMk cId="2133373307" sldId="1758"/>
            <ac:picMk id="13" creationId="{4EEC657D-932E-1700-96AF-2C3A27B6E6B2}"/>
          </ac:picMkLst>
        </pc:picChg>
      </pc:sldChg>
      <pc:sldChg chg="addSp delSp modSp add mod modAnim">
        <pc:chgData name="Emmanuel Aboagye" userId="1061caf7-c206-4fd4-9fba-e4885ae1320b" providerId="ADAL" clId="{1C76DCBC-709B-46E8-BDA7-5C630AC0DA66}" dt="2022-07-07T22:11:56.301" v="1770"/>
        <pc:sldMkLst>
          <pc:docMk/>
          <pc:sldMk cId="3978338519" sldId="1759"/>
        </pc:sldMkLst>
        <pc:spChg chg="mod">
          <ac:chgData name="Emmanuel Aboagye" userId="1061caf7-c206-4fd4-9fba-e4885ae1320b" providerId="ADAL" clId="{1C76DCBC-709B-46E8-BDA7-5C630AC0DA66}" dt="2022-07-06T07:17:37.725" v="827"/>
          <ac:spMkLst>
            <pc:docMk/>
            <pc:sldMk cId="3978338519" sldId="1759"/>
            <ac:spMk id="2" creationId="{AD136DF8-5EEC-FD42-A016-81120AF8438D}"/>
          </ac:spMkLst>
        </pc:spChg>
        <pc:spChg chg="mod">
          <ac:chgData name="Emmanuel Aboagye" userId="1061caf7-c206-4fd4-9fba-e4885ae1320b" providerId="ADAL" clId="{1C76DCBC-709B-46E8-BDA7-5C630AC0DA66}" dt="2022-07-06T07:26:26.248" v="959" actId="33524"/>
          <ac:spMkLst>
            <pc:docMk/>
            <pc:sldMk cId="3978338519" sldId="1759"/>
            <ac:spMk id="3" creationId="{F92428CE-0827-09C5-9406-A60E3601D168}"/>
          </ac:spMkLst>
        </pc:spChg>
        <pc:picChg chg="add mod">
          <ac:chgData name="Emmanuel Aboagye" userId="1061caf7-c206-4fd4-9fba-e4885ae1320b" providerId="ADAL" clId="{1C76DCBC-709B-46E8-BDA7-5C630AC0DA66}" dt="2022-07-06T07:28:55.944" v="963" actId="1076"/>
          <ac:picMkLst>
            <pc:docMk/>
            <pc:sldMk cId="3978338519" sldId="1759"/>
            <ac:picMk id="5" creationId="{16F0492A-30EA-39A8-7A30-F1EF0E0E8CA4}"/>
          </ac:picMkLst>
        </pc:picChg>
        <pc:picChg chg="del">
          <ac:chgData name="Emmanuel Aboagye" userId="1061caf7-c206-4fd4-9fba-e4885ae1320b" providerId="ADAL" clId="{1C76DCBC-709B-46E8-BDA7-5C630AC0DA66}" dt="2022-07-06T07:18:44.705" v="868" actId="478"/>
          <ac:picMkLst>
            <pc:docMk/>
            <pc:sldMk cId="3978338519" sldId="1759"/>
            <ac:picMk id="6" creationId="{8576FE2E-0291-DDCF-9B1A-DFA8B06D2919}"/>
          </ac:picMkLst>
        </pc:picChg>
        <pc:picChg chg="del">
          <ac:chgData name="Emmanuel Aboagye" userId="1061caf7-c206-4fd4-9fba-e4885ae1320b" providerId="ADAL" clId="{1C76DCBC-709B-46E8-BDA7-5C630AC0DA66}" dt="2022-07-06T07:18:46.698" v="869" actId="478"/>
          <ac:picMkLst>
            <pc:docMk/>
            <pc:sldMk cId="3978338519" sldId="1759"/>
            <ac:picMk id="9" creationId="{F038933A-A7C3-14EF-9DE3-A89E211852A5}"/>
          </ac:picMkLst>
        </pc:picChg>
        <pc:picChg chg="add mod">
          <ac:chgData name="Emmanuel Aboagye" userId="1061caf7-c206-4fd4-9fba-e4885ae1320b" providerId="ADAL" clId="{1C76DCBC-709B-46E8-BDA7-5C630AC0DA66}" dt="2022-07-06T07:28:51.111" v="962" actId="1076"/>
          <ac:picMkLst>
            <pc:docMk/>
            <pc:sldMk cId="3978338519" sldId="1759"/>
            <ac:picMk id="10" creationId="{88FE4FA6-6E90-5993-E0D1-C87C6529136A}"/>
          </ac:picMkLst>
        </pc:picChg>
      </pc:sldChg>
      <pc:sldChg chg="addSp delSp modSp add mod delAnim modAnim">
        <pc:chgData name="Emmanuel Aboagye" userId="1061caf7-c206-4fd4-9fba-e4885ae1320b" providerId="ADAL" clId="{1C76DCBC-709B-46E8-BDA7-5C630AC0DA66}" dt="2022-07-07T22:12:20.192" v="1771"/>
        <pc:sldMkLst>
          <pc:docMk/>
          <pc:sldMk cId="1881444777" sldId="1760"/>
        </pc:sldMkLst>
        <pc:spChg chg="mod">
          <ac:chgData name="Emmanuel Aboagye" userId="1061caf7-c206-4fd4-9fba-e4885ae1320b" providerId="ADAL" clId="{1C76DCBC-709B-46E8-BDA7-5C630AC0DA66}" dt="2022-07-06T07:37:28.588" v="1019" actId="20577"/>
          <ac:spMkLst>
            <pc:docMk/>
            <pc:sldMk cId="1881444777" sldId="1760"/>
            <ac:spMk id="2" creationId="{AD136DF8-5EEC-FD42-A016-81120AF8438D}"/>
          </ac:spMkLst>
        </pc:spChg>
        <pc:spChg chg="mod">
          <ac:chgData name="Emmanuel Aboagye" userId="1061caf7-c206-4fd4-9fba-e4885ae1320b" providerId="ADAL" clId="{1C76DCBC-709B-46E8-BDA7-5C630AC0DA66}" dt="2022-07-06T08:02:19.164" v="1159" actId="1076"/>
          <ac:spMkLst>
            <pc:docMk/>
            <pc:sldMk cId="1881444777" sldId="1760"/>
            <ac:spMk id="3" creationId="{F92428CE-0827-09C5-9406-A60E3601D168}"/>
          </ac:spMkLst>
        </pc:spChg>
        <pc:picChg chg="del">
          <ac:chgData name="Emmanuel Aboagye" userId="1061caf7-c206-4fd4-9fba-e4885ae1320b" providerId="ADAL" clId="{1C76DCBC-709B-46E8-BDA7-5C630AC0DA66}" dt="2022-07-06T07:52:49.488" v="1133" actId="478"/>
          <ac:picMkLst>
            <pc:docMk/>
            <pc:sldMk cId="1881444777" sldId="1760"/>
            <ac:picMk id="5" creationId="{16F0492A-30EA-39A8-7A30-F1EF0E0E8CA4}"/>
          </ac:picMkLst>
        </pc:picChg>
        <pc:picChg chg="add mod">
          <ac:chgData name="Emmanuel Aboagye" userId="1061caf7-c206-4fd4-9fba-e4885ae1320b" providerId="ADAL" clId="{1C76DCBC-709B-46E8-BDA7-5C630AC0DA66}" dt="2022-07-06T08:01:12.832" v="1154" actId="1076"/>
          <ac:picMkLst>
            <pc:docMk/>
            <pc:sldMk cId="1881444777" sldId="1760"/>
            <ac:picMk id="6" creationId="{F71687FD-CD5A-B654-03EA-DABAA8FCD407}"/>
          </ac:picMkLst>
        </pc:picChg>
        <pc:picChg chg="del mod">
          <ac:chgData name="Emmanuel Aboagye" userId="1061caf7-c206-4fd4-9fba-e4885ae1320b" providerId="ADAL" clId="{1C76DCBC-709B-46E8-BDA7-5C630AC0DA66}" dt="2022-07-06T07:53:15.987" v="1138" actId="478"/>
          <ac:picMkLst>
            <pc:docMk/>
            <pc:sldMk cId="1881444777" sldId="1760"/>
            <ac:picMk id="10" creationId="{88FE4FA6-6E90-5993-E0D1-C87C6529136A}"/>
          </ac:picMkLst>
        </pc:picChg>
      </pc:sldChg>
      <pc:sldChg chg="delSp modSp add mod delAnim modAnim">
        <pc:chgData name="Emmanuel Aboagye" userId="1061caf7-c206-4fd4-9fba-e4885ae1320b" providerId="ADAL" clId="{1C76DCBC-709B-46E8-BDA7-5C630AC0DA66}" dt="2022-07-07T22:12:45.247" v="1782" actId="20577"/>
        <pc:sldMkLst>
          <pc:docMk/>
          <pc:sldMk cId="110603802" sldId="1761"/>
        </pc:sldMkLst>
        <pc:spChg chg="mod">
          <ac:chgData name="Emmanuel Aboagye" userId="1061caf7-c206-4fd4-9fba-e4885ae1320b" providerId="ADAL" clId="{1C76DCBC-709B-46E8-BDA7-5C630AC0DA66}" dt="2022-07-06T15:39:42.325" v="1360" actId="20577"/>
          <ac:spMkLst>
            <pc:docMk/>
            <pc:sldMk cId="110603802" sldId="1761"/>
            <ac:spMk id="2" creationId="{AD136DF8-5EEC-FD42-A016-81120AF8438D}"/>
          </ac:spMkLst>
        </pc:spChg>
        <pc:spChg chg="mod">
          <ac:chgData name="Emmanuel Aboagye" userId="1061caf7-c206-4fd4-9fba-e4885ae1320b" providerId="ADAL" clId="{1C76DCBC-709B-46E8-BDA7-5C630AC0DA66}" dt="2022-07-07T22:12:45.247" v="1782" actId="20577"/>
          <ac:spMkLst>
            <pc:docMk/>
            <pc:sldMk cId="110603802" sldId="1761"/>
            <ac:spMk id="3" creationId="{F92428CE-0827-09C5-9406-A60E3601D168}"/>
          </ac:spMkLst>
        </pc:spChg>
        <pc:picChg chg="del">
          <ac:chgData name="Emmanuel Aboagye" userId="1061caf7-c206-4fd4-9fba-e4885ae1320b" providerId="ADAL" clId="{1C76DCBC-709B-46E8-BDA7-5C630AC0DA66}" dt="2022-07-06T08:09:08.333" v="1165" actId="478"/>
          <ac:picMkLst>
            <pc:docMk/>
            <pc:sldMk cId="110603802" sldId="1761"/>
            <ac:picMk id="6" creationId="{F71687FD-CD5A-B654-03EA-DABAA8FCD407}"/>
          </ac:picMkLst>
        </pc:picChg>
      </pc:sldChg>
      <pc:sldMasterChg chg="delSldLayout">
        <pc:chgData name="Emmanuel Aboagye" userId="1061caf7-c206-4fd4-9fba-e4885ae1320b" providerId="ADAL" clId="{1C76DCBC-709B-46E8-BDA7-5C630AC0DA66}" dt="2022-07-08T10:32:18.678" v="1822" actId="47"/>
        <pc:sldMasterMkLst>
          <pc:docMk/>
          <pc:sldMasterMk cId="322385855" sldId="2147483648"/>
        </pc:sldMasterMkLst>
        <pc:sldLayoutChg chg="del">
          <pc:chgData name="Emmanuel Aboagye" userId="1061caf7-c206-4fd4-9fba-e4885ae1320b" providerId="ADAL" clId="{1C76DCBC-709B-46E8-BDA7-5C630AC0DA66}" dt="2022-07-08T10:32:18.678" v="1822" actId="47"/>
          <pc:sldLayoutMkLst>
            <pc:docMk/>
            <pc:sldMasterMk cId="322385855" sldId="2147483648"/>
            <pc:sldLayoutMk cId="535451004" sldId="2147483660"/>
          </pc:sldLayoutMkLst>
        </pc:sldLayoutChg>
        <pc:sldLayoutChg chg="del">
          <pc:chgData name="Emmanuel Aboagye" userId="1061caf7-c206-4fd4-9fba-e4885ae1320b" providerId="ADAL" clId="{1C76DCBC-709B-46E8-BDA7-5C630AC0DA66}" dt="2022-07-08T10:32:08.842" v="1821" actId="47"/>
          <pc:sldLayoutMkLst>
            <pc:docMk/>
            <pc:sldMasterMk cId="322385855" sldId="2147483648"/>
            <pc:sldLayoutMk cId="171896252" sldId="214748366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7BD096-B281-456B-BFE3-E948DB91F50A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066D65-53F5-49DF-A6FD-7010E0C341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309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268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z="1200" i="0" kern="1200" noProof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1635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z="1200" i="0" kern="1200" noProof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979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it-IT" sz="1200" i="0" kern="1200" noProof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906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z="1200" i="0" kern="1200" noProof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1130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z="1200" i="0" kern="1200" noProof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63582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z="1200" i="0" kern="1200" noProof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669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z="1200" i="0" kern="1200" noProof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127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z="1200" i="0" kern="1200" noProof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76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sz="1200" i="0" kern="1200" noProof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2353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12A5CF-DFED-44E7-B45C-FFCAB9A4635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8996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218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796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511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329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974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651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257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68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451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26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28301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Empt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>
            <a:extLst>
              <a:ext uri="{FF2B5EF4-FFF2-40B4-BE49-F238E27FC236}">
                <a16:creationId xmlns:a16="http://schemas.microsoft.com/office/drawing/2014/main" id="{EB23B1F1-46FB-0141-A763-076183180D62}"/>
              </a:ext>
            </a:extLst>
          </p:cNvPr>
          <p:cNvSpPr>
            <a:spLocks/>
          </p:cNvSpPr>
          <p:nvPr/>
        </p:nvSpPr>
        <p:spPr>
          <a:xfrm rot="10800000">
            <a:off x="-12000" y="6432084"/>
            <a:ext cx="12204000" cy="425916"/>
          </a:xfrm>
          <a:prstGeom prst="rect">
            <a:avLst/>
          </a:prstGeom>
          <a:gradFill flip="none" rotWithShape="1">
            <a:gsLst>
              <a:gs pos="0">
                <a:srgbClr val="1F6AB5"/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rgbClr val="6ABC50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2F413F9-907F-4D53-8966-93646EA9FA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5938" y="274926"/>
            <a:ext cx="9214498" cy="382299"/>
          </a:xfrm>
        </p:spPr>
        <p:txBody>
          <a:bodyPr/>
          <a:lstStyle>
            <a:lvl1pPr>
              <a:defRPr>
                <a:latin typeface="Eurostile" panose="020B0504020202050204" pitchFamily="34" charset="77"/>
              </a:defRPr>
            </a:lvl1pPr>
          </a:lstStyle>
          <a:p>
            <a:r>
              <a:rPr lang="en-GB" noProof="0"/>
              <a:t>Edit master text format</a:t>
            </a:r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D0B73725-B3AA-4B3D-8298-6071CA498C8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15954" y="670693"/>
            <a:ext cx="9216235" cy="224657"/>
          </a:xfrm>
        </p:spPr>
        <p:txBody>
          <a:bodyPr tIns="0" bIns="0" anchor="ctr">
            <a:noAutofit/>
          </a:bodyPr>
          <a:lstStyle>
            <a:lvl1pPr>
              <a:defRPr sz="1400">
                <a:solidFill>
                  <a:schemeClr val="accent2"/>
                </a:solidFill>
                <a:latin typeface="Eurostile" panose="020B0504020202050204" pitchFamily="34" charset="77"/>
              </a:defRPr>
            </a:lvl1pPr>
          </a:lstStyle>
          <a:p>
            <a:pPr lvl="0"/>
            <a:r>
              <a:rPr lang="en-GB" noProof="0"/>
              <a:t>Edit master text format</a:t>
            </a:r>
          </a:p>
        </p:txBody>
      </p:sp>
      <p:sp>
        <p:nvSpPr>
          <p:cNvPr id="16" name="Fußzeilenplatzhalter 4">
            <a:extLst>
              <a:ext uri="{FF2B5EF4-FFF2-40B4-BE49-F238E27FC236}">
                <a16:creationId xmlns:a16="http://schemas.microsoft.com/office/drawing/2014/main" id="{A53C9DCB-13F6-8E46-AB07-DF80A6E38E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08376" y="6493698"/>
            <a:ext cx="10494903" cy="2277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Eurostile" panose="020B0504020202050204" pitchFamily="34" charset="77"/>
              </a:defRPr>
            </a:lvl1pPr>
          </a:lstStyle>
          <a:p>
            <a:r>
              <a:rPr lang="en-GB"/>
              <a:t>© H-WORK  |  Horizon 2020  |  </a:t>
            </a:r>
            <a:r>
              <a:rPr lang="en-US"/>
              <a:t>847386</a:t>
            </a:r>
            <a:r>
              <a:rPr lang="it-IT"/>
              <a:t> </a:t>
            </a:r>
            <a:endParaRPr lang="en-GB"/>
          </a:p>
        </p:txBody>
      </p:sp>
      <p:sp>
        <p:nvSpPr>
          <p:cNvPr id="17" name="Foliennummernplatzhalter 5">
            <a:extLst>
              <a:ext uri="{FF2B5EF4-FFF2-40B4-BE49-F238E27FC236}">
                <a16:creationId xmlns:a16="http://schemas.microsoft.com/office/drawing/2014/main" id="{FEAD9B5F-73F7-3444-A557-CFB8241CB6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83894" y="6493698"/>
            <a:ext cx="682105" cy="2277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bg1"/>
                </a:solidFill>
                <a:latin typeface="Eurostile" panose="020B0504020202050204" pitchFamily="34" charset="77"/>
              </a:defRPr>
            </a:lvl1pPr>
          </a:lstStyle>
          <a:p>
            <a:fld id="{7D8F40E6-5147-4048-8648-74966E0AD20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4159727B-0EBF-984C-8754-E7DD7080AE8C}"/>
              </a:ext>
            </a:extLst>
          </p:cNvPr>
          <p:cNvSpPr>
            <a:spLocks/>
          </p:cNvSpPr>
          <p:nvPr userDrawn="1"/>
        </p:nvSpPr>
        <p:spPr>
          <a:xfrm rot="10800000">
            <a:off x="-12000" y="961701"/>
            <a:ext cx="12204000" cy="123228"/>
          </a:xfrm>
          <a:prstGeom prst="rect">
            <a:avLst/>
          </a:prstGeom>
          <a:gradFill flip="none" rotWithShape="1">
            <a:gsLst>
              <a:gs pos="0">
                <a:srgbClr val="1F6AB5"/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rgbClr val="6ABC50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52063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ttangolo 14">
            <a:extLst>
              <a:ext uri="{FF2B5EF4-FFF2-40B4-BE49-F238E27FC236}">
                <a16:creationId xmlns:a16="http://schemas.microsoft.com/office/drawing/2014/main" id="{2D5D838E-36C2-0748-864D-5D4827DBA8CD}"/>
              </a:ext>
            </a:extLst>
          </p:cNvPr>
          <p:cNvSpPr>
            <a:spLocks/>
          </p:cNvSpPr>
          <p:nvPr/>
        </p:nvSpPr>
        <p:spPr>
          <a:xfrm rot="10800000">
            <a:off x="-12000" y="6432084"/>
            <a:ext cx="12204000" cy="425916"/>
          </a:xfrm>
          <a:prstGeom prst="rect">
            <a:avLst/>
          </a:prstGeom>
          <a:gradFill flip="none" rotWithShape="1">
            <a:gsLst>
              <a:gs pos="0">
                <a:srgbClr val="1F6AB5"/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rgbClr val="6ABC50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BD47045-A79B-4E49-BAC9-80E2AF79E98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28150" y="23601"/>
            <a:ext cx="11263800" cy="900000"/>
          </a:xfrm>
        </p:spPr>
        <p:txBody>
          <a:bodyPr anchor="ctr">
            <a:normAutofit/>
          </a:bodyPr>
          <a:lstStyle>
            <a:lvl1pPr algn="l">
              <a:defRPr sz="2600">
                <a:solidFill>
                  <a:srgbClr val="073D5C"/>
                </a:solidFill>
                <a:latin typeface="Eurostile" panose="020B0504020202050204" pitchFamily="34" charset="77"/>
              </a:defRPr>
            </a:lvl1pPr>
          </a:lstStyle>
          <a:p>
            <a:r>
              <a:rPr lang="en-GB" noProof="0"/>
              <a:t>Title of the section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F87E811-05D3-48C2-8FF4-386C018BBE5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15938" y="1565743"/>
            <a:ext cx="11276012" cy="338898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>
                    <a:lumMod val="50000"/>
                  </a:schemeClr>
                </a:solidFill>
                <a:latin typeface="Eurostile" panose="020B050402020205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/>
              <a:t>Subtitle of the section </a:t>
            </a:r>
          </a:p>
        </p:txBody>
      </p:sp>
      <p:sp>
        <p:nvSpPr>
          <p:cNvPr id="11" name="Fußzeilenplatzhalter 4">
            <a:extLst>
              <a:ext uri="{FF2B5EF4-FFF2-40B4-BE49-F238E27FC236}">
                <a16:creationId xmlns:a16="http://schemas.microsoft.com/office/drawing/2014/main" id="{05311203-4C81-4D45-9EF5-B843D1D5F1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08376" y="6493698"/>
            <a:ext cx="10494903" cy="2277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>
                <a:solidFill>
                  <a:schemeClr val="bg1"/>
                </a:solidFill>
                <a:latin typeface="Eurostile" panose="020B0504020202050204" pitchFamily="34" charset="77"/>
              </a:defRPr>
            </a:lvl1pPr>
          </a:lstStyle>
          <a:p>
            <a:r>
              <a:rPr lang="en-GB"/>
              <a:t>© H-WORK  |  Horizon 2020  |  </a:t>
            </a:r>
            <a:r>
              <a:rPr lang="en-US"/>
              <a:t>847386</a:t>
            </a:r>
            <a:r>
              <a:rPr lang="it-IT"/>
              <a:t> </a:t>
            </a:r>
            <a:endParaRPr lang="en-GB"/>
          </a:p>
        </p:txBody>
      </p:sp>
      <p:sp>
        <p:nvSpPr>
          <p:cNvPr id="12" name="Foliennummernplatzhalter 5">
            <a:extLst>
              <a:ext uri="{FF2B5EF4-FFF2-40B4-BE49-F238E27FC236}">
                <a16:creationId xmlns:a16="http://schemas.microsoft.com/office/drawing/2014/main" id="{0A254B31-6117-453D-9970-2479E48BBD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83894" y="6493698"/>
            <a:ext cx="682105" cy="22777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>
                <a:solidFill>
                  <a:schemeClr val="bg1"/>
                </a:solidFill>
                <a:latin typeface="Eurostile" panose="020B0504020202050204" pitchFamily="34" charset="77"/>
              </a:defRPr>
            </a:lvl1pPr>
          </a:lstStyle>
          <a:p>
            <a:fld id="{7D8F40E6-5147-4048-8648-74966E0AD208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3" name="Textplatzhalter 10">
            <a:extLst>
              <a:ext uri="{FF2B5EF4-FFF2-40B4-BE49-F238E27FC236}">
                <a16:creationId xmlns:a16="http://schemas.microsoft.com/office/drawing/2014/main" id="{5B09587C-5936-4FEC-9FBB-55FC3643068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28150" y="5034750"/>
            <a:ext cx="11263800" cy="1347000"/>
          </a:xfr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 sz="1500" b="0">
                <a:solidFill>
                  <a:schemeClr val="bg1">
                    <a:lumMod val="50000"/>
                  </a:schemeClr>
                </a:solidFill>
                <a:latin typeface="Eurostile" panose="020B0504020202050204" pitchFamily="34" charset="77"/>
              </a:defRPr>
            </a:lvl1pPr>
          </a:lstStyle>
          <a:p>
            <a:pPr lvl="0"/>
            <a:r>
              <a:rPr lang="en-GB" noProof="0"/>
              <a:t>Optional information</a:t>
            </a:r>
          </a:p>
        </p:txBody>
      </p:sp>
      <p:sp>
        <p:nvSpPr>
          <p:cNvPr id="10" name="Textplatzhalter 10">
            <a:extLst>
              <a:ext uri="{FF2B5EF4-FFF2-40B4-BE49-F238E27FC236}">
                <a16:creationId xmlns:a16="http://schemas.microsoft.com/office/drawing/2014/main" id="{3E5F5E45-982B-48CD-9AAD-AA381F4ECA0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8150" y="1195047"/>
            <a:ext cx="11263800" cy="320533"/>
          </a:xfrm>
        </p:spPr>
        <p:txBody>
          <a:bodyPr anchor="t"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 sz="1300" b="0">
                <a:solidFill>
                  <a:srgbClr val="107982"/>
                </a:solidFill>
                <a:latin typeface="Eurostile" panose="020B0504020202050204" pitchFamily="34" charset="77"/>
              </a:defRPr>
            </a:lvl1pPr>
          </a:lstStyle>
          <a:p>
            <a:pPr lvl="0"/>
            <a:r>
              <a:rPr lang="en-GB" noProof="0"/>
              <a:t>Section number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D6C35AAC-1AD9-A940-859E-F708C44F3D71}"/>
              </a:ext>
            </a:extLst>
          </p:cNvPr>
          <p:cNvSpPr>
            <a:spLocks/>
          </p:cNvSpPr>
          <p:nvPr/>
        </p:nvSpPr>
        <p:spPr>
          <a:xfrm rot="10800000">
            <a:off x="-12000" y="961701"/>
            <a:ext cx="12204000" cy="123228"/>
          </a:xfrm>
          <a:prstGeom prst="rect">
            <a:avLst/>
          </a:prstGeom>
          <a:gradFill flip="none" rotWithShape="1">
            <a:gsLst>
              <a:gs pos="0">
                <a:srgbClr val="1F6AB5"/>
              </a:gs>
              <a:gs pos="46000">
                <a:schemeClr val="accent1">
                  <a:lumMod val="95000"/>
                  <a:lumOff val="5000"/>
                </a:schemeClr>
              </a:gs>
              <a:gs pos="100000">
                <a:srgbClr val="6ABC50"/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A1729331-D6B4-1345-91C7-E78A339BC497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Rectangle 6">
            <a:extLst>
              <a:ext uri="{FF2B5EF4-FFF2-40B4-BE49-F238E27FC236}">
                <a16:creationId xmlns:a16="http://schemas.microsoft.com/office/drawing/2014/main" id="{CDF0DDAF-FA59-CC4B-985B-7E8E8411B8C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4953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it-IT" sz="1000" b="1" i="0" u="none" strike="noStrike" cap="none" normalizeH="0" baseline="0">
                <a:ln>
                  <a:noFill/>
                </a:ln>
                <a:solidFill>
                  <a:srgbClr val="FFFFFF"/>
                </a:solidFill>
                <a:effectLst/>
                <a:latin typeface="Eurostile" panose="020B0504020202050204" pitchFamily="34" charset="77"/>
                <a:ea typeface="MS ??" charset="-128"/>
                <a:cs typeface="Times New Roman" panose="02020603050405020304" pitchFamily="18" charset="0"/>
              </a:rPr>
              <a:t>© H-WORK  |  Horizon 2020  ||  847386</a:t>
            </a:r>
            <a:endParaRPr kumimoji="0" lang="es-ES" altLang="it-IT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065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462CD6-CEFC-4CAF-95C6-81C640FEB7AF}" type="datetimeFigureOut">
              <a:rPr lang="en-GB" smtClean="0"/>
              <a:t>08/07/2022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1F740-2BF6-4518-BD13-0F48FFBCF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858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  <p:sldLayoutId id="214748366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A7178E-A8F2-E541-8214-A74921D83A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© H-WORK  |  Horizon 2020  |  </a:t>
            </a:r>
            <a:r>
              <a:rPr lang="en-US"/>
              <a:t>847386</a:t>
            </a:r>
            <a:r>
              <a:rPr lang="it-IT"/>
              <a:t> </a:t>
            </a:r>
            <a:endParaRPr lang="en-GB"/>
          </a:p>
        </p:txBody>
      </p:sp>
      <p:sp>
        <p:nvSpPr>
          <p:cNvPr id="7" name="Textplatzhalter 9">
            <a:extLst>
              <a:ext uri="{FF2B5EF4-FFF2-40B4-BE49-F238E27FC236}">
                <a16:creationId xmlns:a16="http://schemas.microsoft.com/office/drawing/2014/main" id="{74F04CC1-1031-1948-9A7F-FED940869DE2}"/>
              </a:ext>
            </a:extLst>
          </p:cNvPr>
          <p:cNvSpPr txBox="1">
            <a:spLocks/>
          </p:cNvSpPr>
          <p:nvPr/>
        </p:nvSpPr>
        <p:spPr>
          <a:xfrm>
            <a:off x="4208500" y="1142961"/>
            <a:ext cx="7900837" cy="196800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1pPr>
            <a:lvl2pPr marL="444500" indent="-17938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7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2pPr>
            <a:lvl3pPr marL="982663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5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3pPr>
            <a:lvl4pPr marL="1341438" indent="-149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3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4pPr>
            <a:lvl5pPr marL="1700213" indent="-1460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GB" sz="1600" b="1" dirty="0"/>
              <a:t>15th European Academy of Occupational Health Psychology Conference «Supporting knowledge comparison to promote good practice in occupational health psychology»</a:t>
            </a:r>
          </a:p>
        </p:txBody>
      </p:sp>
      <p:sp>
        <p:nvSpPr>
          <p:cNvPr id="8" name="Untertitel 6">
            <a:extLst>
              <a:ext uri="{FF2B5EF4-FFF2-40B4-BE49-F238E27FC236}">
                <a16:creationId xmlns:a16="http://schemas.microsoft.com/office/drawing/2014/main" id="{63B3C4DA-014D-8846-91B9-81B2D6A91313}"/>
              </a:ext>
            </a:extLst>
          </p:cNvPr>
          <p:cNvSpPr txBox="1">
            <a:spLocks/>
          </p:cNvSpPr>
          <p:nvPr/>
        </p:nvSpPr>
        <p:spPr>
          <a:xfrm>
            <a:off x="196673" y="2307569"/>
            <a:ext cx="8164136" cy="97096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1pPr>
            <a:lvl2pPr marL="444500" indent="-17938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7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2pPr>
            <a:lvl3pPr marL="982663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5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3pPr>
            <a:lvl4pPr marL="1341438" indent="-149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3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4pPr>
            <a:lvl5pPr marL="1700213" indent="-1460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2200" dirty="0">
                <a:solidFill>
                  <a:srgbClr val="107982"/>
                </a:solidFill>
              </a:rPr>
              <a:t>The cost-effectiveness of H-work multilevel interventions to promote mental health in SMEs and public workplaces</a:t>
            </a:r>
            <a:endParaRPr lang="it-IT" sz="2200" dirty="0">
              <a:solidFill>
                <a:srgbClr val="107982"/>
              </a:solidFill>
            </a:endParaRPr>
          </a:p>
        </p:txBody>
      </p:sp>
      <p:sp>
        <p:nvSpPr>
          <p:cNvPr id="9" name="Textplatzhalter 2">
            <a:extLst>
              <a:ext uri="{FF2B5EF4-FFF2-40B4-BE49-F238E27FC236}">
                <a16:creationId xmlns:a16="http://schemas.microsoft.com/office/drawing/2014/main" id="{1EA64575-8AB4-954C-B6EA-84D4A5336AF5}"/>
              </a:ext>
            </a:extLst>
          </p:cNvPr>
          <p:cNvSpPr txBox="1">
            <a:spLocks/>
          </p:cNvSpPr>
          <p:nvPr/>
        </p:nvSpPr>
        <p:spPr>
          <a:xfrm>
            <a:off x="196673" y="3347384"/>
            <a:ext cx="8164136" cy="62992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1pPr>
            <a:lvl2pPr marL="444500" indent="-17938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7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2pPr>
            <a:lvl3pPr marL="982663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5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3pPr>
            <a:lvl4pPr marL="1341438" indent="-149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3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4pPr>
            <a:lvl5pPr marL="1700213" indent="-1460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n-GB" sz="1800" dirty="0">
                <a:solidFill>
                  <a:srgbClr val="3A9B93"/>
                </a:solidFill>
              </a:rPr>
              <a:t>Emmanuel Aboagye</a:t>
            </a:r>
            <a:r>
              <a:rPr lang="en-GB" sz="1800" baseline="30000" dirty="0">
                <a:solidFill>
                  <a:srgbClr val="3A9B93"/>
                </a:solidFill>
              </a:rPr>
              <a:t>1</a:t>
            </a:r>
            <a:r>
              <a:rPr lang="en-GB" sz="1800" dirty="0">
                <a:solidFill>
                  <a:srgbClr val="3A9B93"/>
                </a:solidFill>
              </a:rPr>
              <a:t>, Karina Nielsen</a:t>
            </a:r>
            <a:r>
              <a:rPr lang="en-GB" sz="1800" baseline="30000" dirty="0">
                <a:solidFill>
                  <a:srgbClr val="3A9B93"/>
                </a:solidFill>
              </a:rPr>
              <a:t>2</a:t>
            </a:r>
            <a:r>
              <a:rPr lang="en-GB" sz="1800" dirty="0">
                <a:solidFill>
                  <a:srgbClr val="3A9B93"/>
                </a:solidFill>
              </a:rPr>
              <a:t>, Marco De Angelis</a:t>
            </a:r>
            <a:r>
              <a:rPr lang="en-GB" sz="1800" baseline="30000" dirty="0">
                <a:solidFill>
                  <a:srgbClr val="3A9B93"/>
                </a:solidFill>
              </a:rPr>
              <a:t>3</a:t>
            </a:r>
            <a:r>
              <a:rPr lang="en-GB" sz="1800" dirty="0">
                <a:solidFill>
                  <a:srgbClr val="3A9B93"/>
                </a:solidFill>
              </a:rPr>
              <a:t> </a:t>
            </a:r>
            <a:endParaRPr lang="en-GB" sz="2800" dirty="0"/>
          </a:p>
        </p:txBody>
      </p:sp>
      <p:sp>
        <p:nvSpPr>
          <p:cNvPr id="10" name="Textplatzhalter 7">
            <a:extLst>
              <a:ext uri="{FF2B5EF4-FFF2-40B4-BE49-F238E27FC236}">
                <a16:creationId xmlns:a16="http://schemas.microsoft.com/office/drawing/2014/main" id="{EC65ECC6-E762-3647-8888-7F555E016B59}"/>
              </a:ext>
            </a:extLst>
          </p:cNvPr>
          <p:cNvSpPr txBox="1">
            <a:spLocks/>
          </p:cNvSpPr>
          <p:nvPr/>
        </p:nvSpPr>
        <p:spPr>
          <a:xfrm>
            <a:off x="196673" y="4046164"/>
            <a:ext cx="7761095" cy="244060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1pPr>
            <a:lvl2pPr marL="444500" indent="-179388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7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2pPr>
            <a:lvl3pPr marL="982663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5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3pPr>
            <a:lvl4pPr marL="1341438" indent="-149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3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4pPr>
            <a:lvl5pPr marL="1700213" indent="-1460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Wingdings" panose="05000000000000000000" pitchFamily="2" charset="2"/>
              <a:buChar char="§"/>
              <a:defRPr sz="1100" kern="1200">
                <a:solidFill>
                  <a:schemeClr val="tx1"/>
                </a:solidFill>
                <a:latin typeface="Eurostile" panose="020B0504020202050204" pitchFamily="34" charset="77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1600" baseline="30000" dirty="0">
                <a:solidFill>
                  <a:srgbClr val="107982"/>
                </a:solidFill>
              </a:rPr>
              <a:t>1</a:t>
            </a:r>
            <a:r>
              <a:rPr lang="en-GB" sz="1600" dirty="0">
                <a:solidFill>
                  <a:srgbClr val="107982"/>
                </a:solidFill>
              </a:rPr>
              <a:t>Institute of Environmental Medicine, Karolinska </a:t>
            </a:r>
            <a:r>
              <a:rPr lang="en-GB" sz="1600" dirty="0" err="1">
                <a:solidFill>
                  <a:srgbClr val="107982"/>
                </a:solidFill>
              </a:rPr>
              <a:t>Institutet</a:t>
            </a:r>
            <a:r>
              <a:rPr lang="en-GB" sz="1600" dirty="0">
                <a:solidFill>
                  <a:srgbClr val="107982"/>
                </a:solidFill>
              </a:rPr>
              <a:t>, Sweden</a:t>
            </a:r>
          </a:p>
          <a:p>
            <a:r>
              <a:rPr lang="en-GB" sz="1600" baseline="30000" dirty="0">
                <a:solidFill>
                  <a:srgbClr val="107982"/>
                </a:solidFill>
              </a:rPr>
              <a:t>2</a:t>
            </a:r>
            <a:r>
              <a:rPr lang="en-GB" sz="1600" dirty="0">
                <a:solidFill>
                  <a:srgbClr val="107982"/>
                </a:solidFill>
              </a:rPr>
              <a:t>Management School, University of Sheffield, UK</a:t>
            </a:r>
          </a:p>
          <a:p>
            <a:r>
              <a:rPr lang="en-GB" sz="1600" baseline="30000" dirty="0">
                <a:solidFill>
                  <a:srgbClr val="107982"/>
                </a:solidFill>
              </a:rPr>
              <a:t>3</a:t>
            </a:r>
            <a:r>
              <a:rPr lang="en-GB" sz="1600" dirty="0">
                <a:solidFill>
                  <a:srgbClr val="107982"/>
                </a:solidFill>
              </a:rPr>
              <a:t>Department of Psychology, Alma Mater </a:t>
            </a:r>
            <a:r>
              <a:rPr lang="en-GB" sz="1600" dirty="0" err="1">
                <a:solidFill>
                  <a:srgbClr val="107982"/>
                </a:solidFill>
              </a:rPr>
              <a:t>Studiorum</a:t>
            </a:r>
            <a:r>
              <a:rPr lang="en-GB" sz="1600" dirty="0">
                <a:solidFill>
                  <a:srgbClr val="107982"/>
                </a:solidFill>
              </a:rPr>
              <a:t> – University of Bologna, Italy</a:t>
            </a:r>
          </a:p>
          <a:p>
            <a:pPr lvl="0"/>
            <a:endParaRPr lang="en-GB" sz="1600" dirty="0">
              <a:solidFill>
                <a:srgbClr val="107982"/>
              </a:solidFill>
            </a:endParaRPr>
          </a:p>
        </p:txBody>
      </p:sp>
      <p:pic>
        <p:nvPicPr>
          <p:cNvPr id="12" name="Picture 11" descr="A picture containing shape&#10;&#10;Description automatically generated">
            <a:extLst>
              <a:ext uri="{FF2B5EF4-FFF2-40B4-BE49-F238E27FC236}">
                <a16:creationId xmlns:a16="http://schemas.microsoft.com/office/drawing/2014/main" id="{39795F72-AB03-A944-A597-14B3702EB7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099" y="5266466"/>
            <a:ext cx="1485900" cy="105967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75052EB-878D-DF7F-1C87-082DC00082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900719" cy="89385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0835E9-16D1-D5C3-F6E1-4F13F12510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50042" y="136524"/>
            <a:ext cx="678094" cy="75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896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6DF8-5EEC-FD42-A016-81120AF84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Mental health in SMEs and public organizations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68B92-34BD-156E-BCA1-3AA0B373C595}"/>
              </a:ext>
            </a:extLst>
          </p:cNvPr>
          <p:cNvSpPr txBox="1"/>
          <p:nvPr/>
        </p:nvSpPr>
        <p:spPr>
          <a:xfrm>
            <a:off x="10127226" y="117987"/>
            <a:ext cx="1995948" cy="8056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2428CE-0827-09C5-9406-A60E3601D168}"/>
              </a:ext>
            </a:extLst>
          </p:cNvPr>
          <p:cNvSpPr txBox="1"/>
          <p:nvPr/>
        </p:nvSpPr>
        <p:spPr>
          <a:xfrm>
            <a:off x="528150" y="1151453"/>
            <a:ext cx="112638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Most work-related health problems are described as stress, anxiety, depression, exhaustion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Mental health issues are strongly correlated with increased sickness absence, increased presenteeism (i.e., working with reduced capacity), productivity loss, turnover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Most organizations are unsure how to deal with mental health issues of their employees and how to link it to organizational performance, particularly in resource-constrained SMEs.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63151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6DF8-5EEC-FD42-A016-81120AF84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SMEs and public organizations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68B92-34BD-156E-BCA1-3AA0B373C595}"/>
              </a:ext>
            </a:extLst>
          </p:cNvPr>
          <p:cNvSpPr txBox="1"/>
          <p:nvPr/>
        </p:nvSpPr>
        <p:spPr>
          <a:xfrm>
            <a:off x="10127226" y="117987"/>
            <a:ext cx="1995948" cy="8056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2428CE-0827-09C5-9406-A60E3601D168}"/>
              </a:ext>
            </a:extLst>
          </p:cNvPr>
          <p:cNvSpPr txBox="1"/>
          <p:nvPr/>
        </p:nvSpPr>
        <p:spPr>
          <a:xfrm>
            <a:off x="928200" y="1449627"/>
            <a:ext cx="106508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SMEs - enterprises with fewer than 250 persons employed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Almost all EU enterprises (99.8%) are SMEs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SMEs provide 65% of EU employment, 53% of EU GDP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SMEs struggle with OSH implementation compared to than large, private enterprises.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Public organizations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accent on activity to represent commitment to OSH but do the bear minimum to protect workers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2869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96E4B8D6-18C7-7A0C-55DA-D84035E6A8B6}"/>
              </a:ext>
            </a:extLst>
          </p:cNvPr>
          <p:cNvSpPr txBox="1"/>
          <p:nvPr/>
        </p:nvSpPr>
        <p:spPr>
          <a:xfrm>
            <a:off x="1750282" y="2474893"/>
            <a:ext cx="88195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800" dirty="0">
                <a:latin typeface="Eurostile" panose="020B0504020202050204" pitchFamily="34" charset="77"/>
              </a:rPr>
              <a:t>H-work will evaluate multilevel interventions aimed at promoting mental health in SMEs and public organizations and conduct a cost-effectiveness on the implemented interventions.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2EC52E-50F2-CD22-AF2C-032363EB1A28}"/>
              </a:ext>
            </a:extLst>
          </p:cNvPr>
          <p:cNvSpPr txBox="1"/>
          <p:nvPr/>
        </p:nvSpPr>
        <p:spPr>
          <a:xfrm>
            <a:off x="10127226" y="117987"/>
            <a:ext cx="1995948" cy="8056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1C10FC5-838C-A1AE-4B60-B1A98BAA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150" y="23601"/>
            <a:ext cx="11263800" cy="900000"/>
          </a:xfrm>
        </p:spPr>
        <p:txBody>
          <a:bodyPr>
            <a:noAutofit/>
          </a:bodyPr>
          <a:lstStyle/>
          <a:p>
            <a:pPr algn="ctr"/>
            <a:r>
              <a:rPr lang="it-IT" sz="3200" dirty="0"/>
              <a:t> </a:t>
            </a:r>
            <a:r>
              <a:rPr lang="en-US" altLang="sv-SE" sz="3200" dirty="0"/>
              <a:t>Objective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634363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6DF8-5EEC-FD42-A016-81120AF84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General methods to help businesses in financial analysis 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68B92-34BD-156E-BCA1-3AA0B373C595}"/>
              </a:ext>
            </a:extLst>
          </p:cNvPr>
          <p:cNvSpPr txBox="1"/>
          <p:nvPr/>
        </p:nvSpPr>
        <p:spPr>
          <a:xfrm>
            <a:off x="10127226" y="117987"/>
            <a:ext cx="1995948" cy="8056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2428CE-0827-09C5-9406-A60E3601D168}"/>
              </a:ext>
            </a:extLst>
          </p:cNvPr>
          <p:cNvSpPr txBox="1"/>
          <p:nvPr/>
        </p:nvSpPr>
        <p:spPr>
          <a:xfrm>
            <a:off x="528150" y="1151453"/>
            <a:ext cx="112638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Most businesses are familiar with the ROI to help determine whether to invest in interventions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This presents a business case/perspective for the intervention costs and benefits both measured in monetary terms.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NB (Net benefit), BCR (Benefit-cost ratio), and the ROI (Return-on-investment)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4F4140-F7D3-98B1-C7B4-C05B39FFD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4975" y="2846781"/>
            <a:ext cx="5182049" cy="1164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131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6DF8-5EEC-FD42-A016-81120AF84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Direct and indirect costs of interventions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68B92-34BD-156E-BCA1-3AA0B373C595}"/>
              </a:ext>
            </a:extLst>
          </p:cNvPr>
          <p:cNvSpPr txBox="1"/>
          <p:nvPr/>
        </p:nvSpPr>
        <p:spPr>
          <a:xfrm>
            <a:off x="10127226" y="117987"/>
            <a:ext cx="1995948" cy="8056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2428CE-0827-09C5-9406-A60E3601D168}"/>
              </a:ext>
            </a:extLst>
          </p:cNvPr>
          <p:cNvSpPr txBox="1"/>
          <p:nvPr/>
        </p:nvSpPr>
        <p:spPr>
          <a:xfrm>
            <a:off x="528150" y="1151453"/>
            <a:ext cx="112638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Intervention costs can be divided into direct and indirect costs.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u="sng" dirty="0">
                <a:latin typeface="Eurostile" panose="020B0504020202050204" pitchFamily="34" charset="77"/>
              </a:rPr>
              <a:t>direct costs</a:t>
            </a:r>
            <a:r>
              <a:rPr lang="en-US" sz="2400" dirty="0">
                <a:latin typeface="Eurostile" panose="020B0504020202050204" pitchFamily="34" charset="77"/>
              </a:rPr>
              <a:t> - cost resulting from implementing the workplace intervention.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 For e.g., costs of materials and equipment, cost of personnel or facilitators, etc.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endParaRPr lang="en-US" sz="2400" dirty="0">
              <a:latin typeface="Eurostile" panose="020B0504020202050204" pitchFamily="34" charset="77"/>
            </a:endParaRP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u="sng" dirty="0">
                <a:latin typeface="Eurostile" panose="020B0504020202050204" pitchFamily="34" charset="77"/>
              </a:rPr>
              <a:t>indirect costs</a:t>
            </a:r>
            <a:r>
              <a:rPr lang="en-US" sz="2400" dirty="0">
                <a:latin typeface="Eurostile" panose="020B0504020202050204" pitchFamily="34" charset="77"/>
              </a:rPr>
              <a:t> - during an intervention, employees use part of their working hours to participate, attend courses and skill training, attend meetings and more.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For e.g., travel cost to get to a meeting, time spent in meetings, time spent to perform administrative tasks in connection with the intervention.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0231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6DF8-5EEC-FD42-A016-81120AF84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Benefits through productivity metrics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68B92-34BD-156E-BCA1-3AA0B373C595}"/>
              </a:ext>
            </a:extLst>
          </p:cNvPr>
          <p:cNvSpPr txBox="1"/>
          <p:nvPr/>
        </p:nvSpPr>
        <p:spPr>
          <a:xfrm>
            <a:off x="10127226" y="117987"/>
            <a:ext cx="1995948" cy="8056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2428CE-0827-09C5-9406-A60E3601D168}"/>
              </a:ext>
            </a:extLst>
          </p:cNvPr>
          <p:cNvSpPr txBox="1"/>
          <p:nvPr/>
        </p:nvSpPr>
        <p:spPr>
          <a:xfrm>
            <a:off x="528150" y="1151453"/>
            <a:ext cx="11263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The most common productivity metrics employers use is the revenue per employee and output per hour worked.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endParaRPr lang="en-US" sz="2400" dirty="0">
              <a:latin typeface="Eurostile" panose="020B0504020202050204" pitchFamily="34" charset="77"/>
            </a:endParaRPr>
          </a:p>
          <a:p>
            <a:pPr lvl="1"/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7CE107-5DB6-612E-BDD0-79878DD14E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737" y="2031454"/>
            <a:ext cx="7441000" cy="21248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EEC657D-932E-1700-96AF-2C3A27B6E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7550" y="4247445"/>
            <a:ext cx="7337563" cy="217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373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6DF8-5EEC-FD42-A016-81120AF84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Financial decision making - ROI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68B92-34BD-156E-BCA1-3AA0B373C595}"/>
              </a:ext>
            </a:extLst>
          </p:cNvPr>
          <p:cNvSpPr txBox="1"/>
          <p:nvPr/>
        </p:nvSpPr>
        <p:spPr>
          <a:xfrm>
            <a:off x="10127226" y="117987"/>
            <a:ext cx="1995948" cy="8056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2428CE-0827-09C5-9406-A60E3601D168}"/>
              </a:ext>
            </a:extLst>
          </p:cNvPr>
          <p:cNvSpPr txBox="1"/>
          <p:nvPr/>
        </p:nvSpPr>
        <p:spPr>
          <a:xfrm>
            <a:off x="528150" y="1151453"/>
            <a:ext cx="11263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The decision makers could be employers, organization management, economists, managers, HR, work environment group, safety/protection committee, occupational health services providers.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Two-thirds of organizations would consider investing in interventions that had a rate of at least 8%.</a:t>
            </a:r>
          </a:p>
          <a:p>
            <a:pPr lvl="1"/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F0492A-30EA-39A8-7A30-F1EF0E0E8C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811" y="2970960"/>
            <a:ext cx="7188931" cy="24725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8FE4FA6-6E90-5993-E0D1-C87C652913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3864" y="3198812"/>
            <a:ext cx="5648325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33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6DF8-5EEC-FD42-A016-81120AF84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Average cost-effectiveness ratio - ACER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68B92-34BD-156E-BCA1-3AA0B373C595}"/>
              </a:ext>
            </a:extLst>
          </p:cNvPr>
          <p:cNvSpPr txBox="1"/>
          <p:nvPr/>
        </p:nvSpPr>
        <p:spPr>
          <a:xfrm>
            <a:off x="10127226" y="117987"/>
            <a:ext cx="1995948" cy="8056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2428CE-0827-09C5-9406-A60E3601D168}"/>
              </a:ext>
            </a:extLst>
          </p:cNvPr>
          <p:cNvSpPr txBox="1"/>
          <p:nvPr/>
        </p:nvSpPr>
        <p:spPr>
          <a:xfrm>
            <a:off x="464100" y="1222948"/>
            <a:ext cx="112638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The ACER offers several advantages and practical qualities.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No comparators needed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Conveys an intuitive meaning (i.e., cost spent per year) 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Cost-effectiveness threshold not required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Eurostile" panose="020B0504020202050204" pitchFamily="34" charset="77"/>
              </a:rPr>
              <a:t>Decision rule based on a fixed budget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lvl="1"/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71687FD-CD5A-B654-03EA-DABAA8FCD4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9905" y="3282250"/>
            <a:ext cx="6905295" cy="286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44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6DF8-5EEC-FD42-A016-81120AF84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/>
              <a:t>The ACER's practical value</a:t>
            </a:r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A68B92-34BD-156E-BCA1-3AA0B373C595}"/>
              </a:ext>
            </a:extLst>
          </p:cNvPr>
          <p:cNvSpPr txBox="1"/>
          <p:nvPr/>
        </p:nvSpPr>
        <p:spPr>
          <a:xfrm>
            <a:off x="10127226" y="117987"/>
            <a:ext cx="1995948" cy="8056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it-IT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2428CE-0827-09C5-9406-A60E3601D168}"/>
              </a:ext>
            </a:extLst>
          </p:cNvPr>
          <p:cNvSpPr txBox="1"/>
          <p:nvPr/>
        </p:nvSpPr>
        <p:spPr>
          <a:xfrm>
            <a:off x="700347" y="1282583"/>
            <a:ext cx="1126380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Decision makers and payers may want to see the ACER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This information might be used to strengthen claims for interventions to prevent or address workplace mental health issues.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Eurostile" panose="020B0504020202050204" pitchFamily="34" charset="77"/>
              </a:rPr>
              <a:t>This results could guide decisions of occupational health services providers and employers (management team, managers, HR) in the implementation of a work and health intervention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lvl="1"/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Eurostile" panose="020B0504020202050204" pitchFamily="34" charset="77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1060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6E9C290-4186-7C4D-9267-5D6A9CC794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© H-WORK  |  Horizon 2020  |  </a:t>
            </a:r>
            <a:r>
              <a:rPr lang="en-US"/>
              <a:t>847386</a:t>
            </a:r>
            <a:r>
              <a:rPr lang="it-IT"/>
              <a:t> </a:t>
            </a: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3CFF911-91A3-9C70-2E63-CCF908BE1A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00719" cy="89385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F340229-C098-1AF1-8C3B-6406393B4E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0042" y="136524"/>
            <a:ext cx="678094" cy="757327"/>
          </a:xfrm>
          <a:prstGeom prst="rect">
            <a:avLst/>
          </a:prstGeom>
        </p:spPr>
      </p:pic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A8D83D35-FEEA-DEC9-872C-B0A7E40F6C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7000"/>
            <a:ext cx="10642600" cy="50038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8F5C9AF-0027-A8D6-FB51-7E3E85F46C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527" y="5052290"/>
            <a:ext cx="6502400" cy="772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965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4701</TotalTime>
  <Words>610</Words>
  <Application>Microsoft Office PowerPoint</Application>
  <PresentationFormat>Widescreen</PresentationFormat>
  <Paragraphs>82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Courier New</vt:lpstr>
      <vt:lpstr>Eurostile</vt:lpstr>
      <vt:lpstr>Wingdings</vt:lpstr>
      <vt:lpstr>Office Theme</vt:lpstr>
      <vt:lpstr>PowerPoint Presentation</vt:lpstr>
      <vt:lpstr>Mental health in SMEs and public organizations</vt:lpstr>
      <vt:lpstr>SMEs and public organizations</vt:lpstr>
      <vt:lpstr> Objective </vt:lpstr>
      <vt:lpstr>General methods to help businesses in financial analysis </vt:lpstr>
      <vt:lpstr>Direct and indirect costs of interventions</vt:lpstr>
      <vt:lpstr>Benefits through productivity metrics</vt:lpstr>
      <vt:lpstr>Financial decision making - ROI</vt:lpstr>
      <vt:lpstr>Average cost-effectiveness ratio - ACER</vt:lpstr>
      <vt:lpstr>The ACER's practical value</vt:lpstr>
      <vt:lpstr>PowerPoint Presentation</vt:lpstr>
    </vt:vector>
  </TitlesOfParts>
  <Company>The University of Sheffield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comprehensive evaluation of multi-level interventions: cost-effectiveness assessment and process evaluation</dc:title>
  <dc:creator>Karina Nielsen</dc:creator>
  <cp:lastModifiedBy>Emmanuel Aboagye</cp:lastModifiedBy>
  <cp:revision>2</cp:revision>
  <dcterms:created xsi:type="dcterms:W3CDTF">2022-06-29T14:52:24Z</dcterms:created>
  <dcterms:modified xsi:type="dcterms:W3CDTF">2022-07-08T10:32:29Z</dcterms:modified>
</cp:coreProperties>
</file>